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7035F-B3FB-7E6E-9D37-62BDFDC7F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71" y="3428998"/>
            <a:ext cx="8243667" cy="2268559"/>
          </a:xfrm>
        </p:spPr>
        <p:txBody>
          <a:bodyPr/>
          <a:lstStyle/>
          <a:p>
            <a:pPr algn="ctr"/>
            <a:r>
              <a:rPr lang="fr-FR" dirty="0"/>
              <a:t>PLATEAU </a:t>
            </a:r>
            <a:br>
              <a:rPr lang="fr-FR" dirty="0"/>
            </a:br>
            <a:r>
              <a:rPr lang="fr-FR" dirty="0"/>
              <a:t>KID BIKE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38F71E-D6C5-D53C-F74D-D0C727863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62" y="735407"/>
            <a:ext cx="6230736" cy="1160213"/>
          </a:xfrm>
        </p:spPr>
        <p:txBody>
          <a:bodyPr>
            <a:noAutofit/>
          </a:bodyPr>
          <a:lstStyle/>
          <a:p>
            <a:r>
              <a:rPr lang="fr-FR" sz="4800" dirty="0"/>
              <a:t>BELLAC 17 MAI 2025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63B90-C3FD-C012-7C50-CECC024C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365" y="130022"/>
            <a:ext cx="2288345" cy="3052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E0289D-3CC7-1F15-933D-CB851B528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2" y="4745499"/>
            <a:ext cx="1088138" cy="12496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D2A733-77F9-7631-4E17-8451C181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461" y="3981158"/>
            <a:ext cx="2322492" cy="21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6D268-6E6F-29C3-DA1F-0317F68E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23FDA82-D1C6-B0E1-C205-09B13D657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97088"/>
            <a:ext cx="10058400" cy="6712886"/>
          </a:xfrm>
        </p:spPr>
      </p:pic>
    </p:spTree>
    <p:extLst>
      <p:ext uri="{BB962C8B-B14F-4D97-AF65-F5344CB8AC3E}">
        <p14:creationId xmlns:p14="http://schemas.microsoft.com/office/powerpoint/2010/main" val="403467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847C8-B7BF-464C-EAF1-F693545C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7393B27-D3F3-AC1E-DF12-2B1EC756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360" y="182881"/>
            <a:ext cx="9786508" cy="6491970"/>
          </a:xfrm>
        </p:spPr>
      </p:pic>
    </p:spTree>
    <p:extLst>
      <p:ext uri="{BB962C8B-B14F-4D97-AF65-F5344CB8AC3E}">
        <p14:creationId xmlns:p14="http://schemas.microsoft.com/office/powerpoint/2010/main" val="143916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51058-6FBA-6D28-14B4-BA99282A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F4FC21-4AFD-3369-156A-343188284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146" y="35609"/>
            <a:ext cx="9503992" cy="6720651"/>
          </a:xfrm>
        </p:spPr>
      </p:pic>
    </p:spTree>
    <p:extLst>
      <p:ext uri="{BB962C8B-B14F-4D97-AF65-F5344CB8AC3E}">
        <p14:creationId xmlns:p14="http://schemas.microsoft.com/office/powerpoint/2010/main" val="3729767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13</TotalTime>
  <Words>8</Words>
  <Application>Microsoft Office PowerPoint</Application>
  <PresentationFormat>Grand écran</PresentationFormat>
  <Paragraphs>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PLATEAU  KID BIKE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guidonbellachon</dc:creator>
  <cp:lastModifiedBy>guidonbellachon</cp:lastModifiedBy>
  <cp:revision>1</cp:revision>
  <dcterms:created xsi:type="dcterms:W3CDTF">2025-05-07T17:23:34Z</dcterms:created>
  <dcterms:modified xsi:type="dcterms:W3CDTF">2025-05-07T17:55:06Z</dcterms:modified>
</cp:coreProperties>
</file>